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8" r:id="rId2"/>
    <p:sldId id="256" r:id="rId3"/>
    <p:sldId id="257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0" r:id="rId17"/>
    <p:sldId id="269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6" y="2638425"/>
            <a:ext cx="7088608" cy="3101975"/>
          </a:xfrm>
        </p:spPr>
      </p:pic>
    </p:spTree>
    <p:extLst>
      <p:ext uri="{BB962C8B-B14F-4D97-AF65-F5344CB8AC3E}">
        <p14:creationId xmlns:p14="http://schemas.microsoft.com/office/powerpoint/2010/main" val="3421611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66" y="2503955"/>
            <a:ext cx="6320116" cy="3691233"/>
          </a:xfrm>
        </p:spPr>
      </p:pic>
    </p:spTree>
    <p:extLst>
      <p:ext uri="{BB962C8B-B14F-4D97-AF65-F5344CB8AC3E}">
        <p14:creationId xmlns:p14="http://schemas.microsoft.com/office/powerpoint/2010/main" val="11079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company??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“It takes a licking and keeps on ticking”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827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02" y="2409825"/>
            <a:ext cx="5763310" cy="3844083"/>
          </a:xfrm>
        </p:spPr>
      </p:pic>
    </p:spTree>
    <p:extLst>
      <p:ext uri="{BB962C8B-B14F-4D97-AF65-F5344CB8AC3E}">
        <p14:creationId xmlns:p14="http://schemas.microsoft.com/office/powerpoint/2010/main" val="26417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company??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“Because you’re worth it”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191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L’oreal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80" y="2382931"/>
            <a:ext cx="5796039" cy="4067396"/>
          </a:xfrm>
        </p:spPr>
      </p:pic>
    </p:spTree>
    <p:extLst>
      <p:ext uri="{BB962C8B-B14F-4D97-AF65-F5344CB8AC3E}">
        <p14:creationId xmlns:p14="http://schemas.microsoft.com/office/powerpoint/2010/main" val="18762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57" y="1629958"/>
            <a:ext cx="7315200" cy="2990850"/>
          </a:xfrm>
        </p:spPr>
      </p:pic>
    </p:spTree>
    <p:extLst>
      <p:ext uri="{BB962C8B-B14F-4D97-AF65-F5344CB8AC3E}">
        <p14:creationId xmlns:p14="http://schemas.microsoft.com/office/powerpoint/2010/main" val="13075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3 words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13" y="2638425"/>
            <a:ext cx="3101975" cy="3101975"/>
          </a:xfrm>
        </p:spPr>
      </p:pic>
    </p:spTree>
    <p:extLst>
      <p:ext uri="{BB962C8B-B14F-4D97-AF65-F5344CB8AC3E}">
        <p14:creationId xmlns:p14="http://schemas.microsoft.com/office/powerpoint/2010/main" val="29337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95" y="1005033"/>
            <a:ext cx="7729728" cy="1188720"/>
          </a:xfrm>
        </p:spPr>
        <p:txBody>
          <a:bodyPr/>
          <a:lstStyle/>
          <a:p>
            <a:r>
              <a:rPr lang="en-US" dirty="0" smtClean="0"/>
              <a:t>Building your reputation </a:t>
            </a:r>
            <a:r>
              <a:rPr lang="en-US" smtClean="0"/>
              <a:t>“Virtually”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35" y="2571190"/>
            <a:ext cx="6425701" cy="3614457"/>
          </a:xfrm>
        </p:spPr>
      </p:pic>
    </p:spTree>
    <p:extLst>
      <p:ext uri="{BB962C8B-B14F-4D97-AF65-F5344CB8AC3E}">
        <p14:creationId xmlns:p14="http://schemas.microsoft.com/office/powerpoint/2010/main" val="22313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1" y="1596044"/>
            <a:ext cx="6409111" cy="3449781"/>
          </a:xfrm>
        </p:spPr>
      </p:pic>
    </p:spTree>
    <p:extLst>
      <p:ext uri="{BB962C8B-B14F-4D97-AF65-F5344CB8AC3E}">
        <p14:creationId xmlns:p14="http://schemas.microsoft.com/office/powerpoint/2010/main" val="10581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714103"/>
            <a:ext cx="8991600" cy="242098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ESGVROP</a:t>
            </a:r>
            <a:br>
              <a:rPr lang="en-US" dirty="0" smtClean="0">
                <a:latin typeface="Constantia" panose="02030602050306030303" pitchFamily="18" charset="0"/>
              </a:rPr>
            </a:br>
            <a:r>
              <a:rPr lang="en-US" dirty="0" smtClean="0">
                <a:latin typeface="Constantia" panose="02030602050306030303" pitchFamily="18" charset="0"/>
              </a:rPr>
              <a:t>“New Teacher Institute”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96" y="3460350"/>
            <a:ext cx="3252107" cy="258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3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The Key Idea</a:t>
            </a:r>
            <a:endParaRPr lang="en-US" dirty="0">
              <a:latin typeface="Constantia" panose="0203060205030603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35" y="2638425"/>
            <a:ext cx="2773530" cy="3101975"/>
          </a:xfrm>
        </p:spPr>
      </p:pic>
    </p:spTree>
    <p:extLst>
      <p:ext uri="{BB962C8B-B14F-4D97-AF65-F5344CB8AC3E}">
        <p14:creationId xmlns:p14="http://schemas.microsoft.com/office/powerpoint/2010/main" val="73242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REPUTATION PRECEDES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42" y="2611531"/>
            <a:ext cx="5893752" cy="3101975"/>
          </a:xfrm>
        </p:spPr>
      </p:pic>
    </p:spTree>
    <p:extLst>
      <p:ext uri="{BB962C8B-B14F-4D97-AF65-F5344CB8AC3E}">
        <p14:creationId xmlns:p14="http://schemas.microsoft.com/office/powerpoint/2010/main" val="107092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73" y="249382"/>
            <a:ext cx="6191250" cy="2826327"/>
          </a:xfrm>
        </p:spPr>
      </p:pic>
      <p:sp>
        <p:nvSpPr>
          <p:cNvPr id="2" name="Rectangle 1"/>
          <p:cNvSpPr/>
          <p:nvPr/>
        </p:nvSpPr>
        <p:spPr>
          <a:xfrm>
            <a:off x="2360814" y="3898670"/>
            <a:ext cx="70325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Roboto"/>
              </a:rPr>
              <a:t>It means that what </a:t>
            </a:r>
            <a:r>
              <a:rPr lang="en-US" sz="2000" b="1" dirty="0">
                <a:solidFill>
                  <a:srgbClr val="222222"/>
                </a:solidFill>
                <a:latin typeface="Roboto"/>
              </a:rPr>
              <a:t>you</a:t>
            </a:r>
            <a:r>
              <a:rPr lang="en-US" sz="2000" dirty="0">
                <a:solidFill>
                  <a:srgbClr val="222222"/>
                </a:solidFill>
                <a:latin typeface="Roboto"/>
              </a:rPr>
              <a:t> have said or done, or what has been said about </a:t>
            </a:r>
            <a:r>
              <a:rPr lang="en-US" sz="2000" b="1" dirty="0">
                <a:solidFill>
                  <a:srgbClr val="222222"/>
                </a:solidFill>
                <a:latin typeface="Roboto"/>
              </a:rPr>
              <a:t>you</a:t>
            </a:r>
            <a:r>
              <a:rPr lang="en-US" sz="2000" dirty="0">
                <a:solidFill>
                  <a:srgbClr val="222222"/>
                </a:solidFill>
                <a:latin typeface="Roboto"/>
              </a:rPr>
              <a:t>, is available for public notice and has come to the attention of the person now speaking to </a:t>
            </a:r>
            <a:r>
              <a:rPr lang="en-US" sz="2000" b="1" dirty="0">
                <a:solidFill>
                  <a:srgbClr val="222222"/>
                </a:solidFill>
                <a:latin typeface="Roboto"/>
              </a:rPr>
              <a:t>you</a:t>
            </a:r>
            <a:r>
              <a:rPr lang="en-US" sz="2000" dirty="0" smtClean="0">
                <a:solidFill>
                  <a:srgbClr val="222222"/>
                </a:solidFill>
                <a:latin typeface="Roboto"/>
              </a:rPr>
              <a:t>.</a:t>
            </a:r>
          </a:p>
          <a:p>
            <a:endParaRPr lang="en-US" sz="2000" dirty="0">
              <a:solidFill>
                <a:srgbClr val="222222"/>
              </a:solidFill>
              <a:latin typeface="Roboto"/>
            </a:endParaRPr>
          </a:p>
          <a:p>
            <a:r>
              <a:rPr lang="en-US" sz="2000" dirty="0" smtClean="0">
                <a:solidFill>
                  <a:srgbClr val="222222"/>
                </a:solidFill>
                <a:latin typeface="Roboto"/>
              </a:rPr>
              <a:t> </a:t>
            </a:r>
            <a:endParaRPr lang="en-US" sz="2000" dirty="0">
              <a:solidFill>
                <a:srgbClr val="222222"/>
              </a:solidFill>
              <a:latin typeface="Roboto"/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50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 a game!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47" y="2321111"/>
            <a:ext cx="5604481" cy="3967218"/>
          </a:xfrm>
        </p:spPr>
      </p:pic>
    </p:spTree>
    <p:extLst>
      <p:ext uri="{BB962C8B-B14F-4D97-AF65-F5344CB8AC3E}">
        <p14:creationId xmlns:p14="http://schemas.microsoft.com/office/powerpoint/2010/main" val="389233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Company??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“When you care enough to send the very best”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43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hallmark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24" y="2415821"/>
            <a:ext cx="5392270" cy="3972169"/>
          </a:xfrm>
        </p:spPr>
      </p:pic>
    </p:spTree>
    <p:extLst>
      <p:ext uri="{BB962C8B-B14F-4D97-AF65-F5344CB8AC3E}">
        <p14:creationId xmlns:p14="http://schemas.microsoft.com/office/powerpoint/2010/main" val="35053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005033"/>
            <a:ext cx="7729728" cy="1188720"/>
          </a:xfrm>
        </p:spPr>
        <p:txBody>
          <a:bodyPr/>
          <a:lstStyle/>
          <a:p>
            <a:r>
              <a:rPr lang="en-US" dirty="0" smtClean="0"/>
              <a:t>What company??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“Relentless Pursuit of Perfection”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370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146</TotalTime>
  <Words>77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Constantia</vt:lpstr>
      <vt:lpstr>Gill Sans MT</vt:lpstr>
      <vt:lpstr>Roboto</vt:lpstr>
      <vt:lpstr>Parcel</vt:lpstr>
      <vt:lpstr>WELCOME!!!</vt:lpstr>
      <vt:lpstr>ESGVROP “New Teacher Institute”</vt:lpstr>
      <vt:lpstr>The Key Idea</vt:lpstr>
      <vt:lpstr>YOUR REPUTATION PRECEDES YOU</vt:lpstr>
      <vt:lpstr>PowerPoint Presentation</vt:lpstr>
      <vt:lpstr>Let’s Play a game!</vt:lpstr>
      <vt:lpstr>What Company??</vt:lpstr>
      <vt:lpstr>hallmark</vt:lpstr>
      <vt:lpstr>What company??</vt:lpstr>
      <vt:lpstr>LEXUS</vt:lpstr>
      <vt:lpstr>What company??</vt:lpstr>
      <vt:lpstr>TIMEX</vt:lpstr>
      <vt:lpstr>What company??</vt:lpstr>
      <vt:lpstr>L’oreal</vt:lpstr>
      <vt:lpstr>PowerPoint Presentation</vt:lpstr>
      <vt:lpstr>Share 3 words</vt:lpstr>
      <vt:lpstr>Building your reputation “Virtually”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ESGVROP “New Teacher Institute”</dc:title>
  <dc:creator>Maria Tejeda</dc:creator>
  <cp:lastModifiedBy>Maria Tejeda</cp:lastModifiedBy>
  <cp:revision>20</cp:revision>
  <dcterms:created xsi:type="dcterms:W3CDTF">2020-10-05T19:42:08Z</dcterms:created>
  <dcterms:modified xsi:type="dcterms:W3CDTF">2020-10-12T15:49:17Z</dcterms:modified>
</cp:coreProperties>
</file>